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45" autoAdjust="0"/>
    <p:restoredTop sz="94667" autoAdjust="0"/>
  </p:normalViewPr>
  <p:slideViewPr>
    <p:cSldViewPr>
      <p:cViewPr>
        <p:scale>
          <a:sx n="40" d="100"/>
          <a:sy n="40" d="100"/>
        </p:scale>
        <p:origin x="-384" y="-7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13.01.2020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İSTATİSTİK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FEN EDEBİYAT FAKÜLTESİ 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1600" b="1" i="1" dirty="0" smtClean="0"/>
              <a:t>İST 459- BİLİMSEL ARAŞTIRMA YÖNTEMLERİ VE ETİK</a:t>
            </a:r>
            <a:endParaRPr lang="tr-TR" altLang="tr-TR" sz="1600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/>
              <a:t>Doç. </a:t>
            </a:r>
            <a:r>
              <a:rPr lang="tr-TR" altLang="tr-TR" sz="2000" b="1" i="1" dirty="0" smtClean="0"/>
              <a:t>Dr. TANER TUNÇ</a:t>
            </a:r>
            <a:endParaRPr lang="tr-TR" altLang="tr-TR" sz="2000" b="1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19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096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19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8832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19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171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19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3266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19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1800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19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2397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19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1756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19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805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19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6845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19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0529500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120</TotalTime>
  <Words>18</Words>
  <Application>Microsoft Office PowerPoint</Application>
  <PresentationFormat>Ekran Gösterisi (4:3)</PresentationFormat>
  <Paragraphs>4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sunum_sablon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Taner</dc:creator>
  <cp:lastModifiedBy>Taner</cp:lastModifiedBy>
  <cp:revision>22</cp:revision>
  <cp:lastPrinted>1601-01-01T00:00:00Z</cp:lastPrinted>
  <dcterms:created xsi:type="dcterms:W3CDTF">2020-01-13T13:02:25Z</dcterms:created>
  <dcterms:modified xsi:type="dcterms:W3CDTF">2020-01-13T15:02:32Z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